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7" r:id="rId10"/>
    <p:sldId id="266" r:id="rId11"/>
    <p:sldId id="265" r:id="rId12"/>
    <p:sldId id="264" r:id="rId13"/>
    <p:sldId id="270" r:id="rId14"/>
    <p:sldId id="268" r:id="rId15"/>
    <p:sldId id="269" r:id="rId16"/>
    <p:sldId id="272" r:id="rId17"/>
    <p:sldId id="273" r:id="rId18"/>
    <p:sldId id="274" r:id="rId19"/>
    <p:sldId id="278" r:id="rId20"/>
    <p:sldId id="276" r:id="rId21"/>
    <p:sldId id="277" r:id="rId22"/>
    <p:sldId id="263" r:id="rId23"/>
    <p:sldId id="28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7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7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00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60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890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669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33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22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691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531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51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82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79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FE104-E4E9-4DF2-AD07-62EFA529266C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ABB06-8B4C-4C8C-98CF-2163938D8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17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5" t="25576" r="32462" b="10599"/>
          <a:stretch/>
        </p:blipFill>
        <p:spPr bwMode="auto">
          <a:xfrm>
            <a:off x="-1" y="-27410"/>
            <a:ext cx="9135953" cy="6885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48668" y="5373216"/>
            <a:ext cx="8208912" cy="122413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The Stone Age story of Liverpool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and surrounding areas.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1028" name="Picture 4" descr="C:\Users\user\Desktop\sto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368"/>
            <a:ext cx="866566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63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7"/>
          <a:stretch/>
        </p:blipFill>
        <p:spPr bwMode="auto">
          <a:xfrm>
            <a:off x="0" y="-21704"/>
            <a:ext cx="9154888" cy="687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10015" y="5373216"/>
            <a:ext cx="7984438" cy="134076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5000 year old footprints </a:t>
            </a:r>
            <a:r>
              <a:rPr lang="en-GB" sz="3200" b="1" dirty="0" smtClean="0">
                <a:solidFill>
                  <a:schemeClr val="tx1"/>
                </a:solidFill>
              </a:rPr>
              <a:t>appear</a:t>
            </a:r>
            <a:r>
              <a:rPr lang="en-GB" sz="3200" dirty="0" smtClean="0">
                <a:solidFill>
                  <a:schemeClr val="tx1"/>
                </a:solidFill>
              </a:rPr>
              <a:t> and </a:t>
            </a:r>
            <a:r>
              <a:rPr lang="en-GB" sz="3200" b="1" dirty="0" smtClean="0">
                <a:solidFill>
                  <a:schemeClr val="tx1"/>
                </a:solidFill>
              </a:rPr>
              <a:t>disappear</a:t>
            </a:r>
            <a:r>
              <a:rPr lang="en-GB" sz="3200" dirty="0" smtClean="0">
                <a:solidFill>
                  <a:schemeClr val="tx1"/>
                </a:solidFill>
              </a:rPr>
              <a:t> with passing tides.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Each day will reveal </a:t>
            </a:r>
            <a:r>
              <a:rPr lang="en-GB" sz="3200" b="1" dirty="0" smtClean="0">
                <a:solidFill>
                  <a:schemeClr val="tx1"/>
                </a:solidFill>
              </a:rPr>
              <a:t>different</a:t>
            </a:r>
            <a:r>
              <a:rPr lang="en-GB" sz="3200" dirty="0" smtClean="0">
                <a:solidFill>
                  <a:schemeClr val="tx1"/>
                </a:solidFill>
              </a:rPr>
              <a:t> prints.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13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formby-footprints.co.uk/sitebuildercontent/sitebuilderpictures/09__10-metre_long_human_footprint_tra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959255" cy="700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2"/>
          <a:stretch/>
        </p:blipFill>
        <p:spPr bwMode="auto">
          <a:xfrm>
            <a:off x="4355976" y="0"/>
            <a:ext cx="4788024" cy="701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23528" y="5229200"/>
            <a:ext cx="8460681" cy="151216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The </a:t>
            </a:r>
            <a:r>
              <a:rPr lang="en-GB" sz="3200" b="1" dirty="0" smtClean="0">
                <a:solidFill>
                  <a:schemeClr val="tx1"/>
                </a:solidFill>
              </a:rPr>
              <a:t>size</a:t>
            </a:r>
            <a:r>
              <a:rPr lang="en-GB" sz="3200" dirty="0" smtClean="0">
                <a:solidFill>
                  <a:schemeClr val="tx1"/>
                </a:solidFill>
              </a:rPr>
              <a:t> of each footprint and the </a:t>
            </a:r>
            <a:r>
              <a:rPr lang="en-GB" sz="3200" b="1" dirty="0" smtClean="0">
                <a:solidFill>
                  <a:schemeClr val="tx1"/>
                </a:solidFill>
              </a:rPr>
              <a:t>distance</a:t>
            </a:r>
            <a:r>
              <a:rPr lang="en-GB" sz="3200" dirty="0" smtClean="0">
                <a:solidFill>
                  <a:schemeClr val="tx1"/>
                </a:solidFill>
              </a:rPr>
              <a:t> between them can tell the rough </a:t>
            </a:r>
            <a:r>
              <a:rPr lang="en-GB" sz="3200" b="1" dirty="0" smtClean="0">
                <a:solidFill>
                  <a:schemeClr val="tx1"/>
                </a:solidFill>
              </a:rPr>
              <a:t>age</a:t>
            </a:r>
            <a:r>
              <a:rPr lang="en-GB" sz="3200" dirty="0" smtClean="0">
                <a:solidFill>
                  <a:schemeClr val="tx1"/>
                </a:solidFill>
              </a:rPr>
              <a:t> of the person and also if they were </a:t>
            </a:r>
            <a:r>
              <a:rPr lang="en-GB" sz="3200" b="1" dirty="0" smtClean="0">
                <a:solidFill>
                  <a:schemeClr val="tx1"/>
                </a:solidFill>
              </a:rPr>
              <a:t>walking</a:t>
            </a:r>
            <a:r>
              <a:rPr lang="en-GB" sz="3200" dirty="0" smtClean="0">
                <a:solidFill>
                  <a:schemeClr val="tx1"/>
                </a:solidFill>
              </a:rPr>
              <a:t> or </a:t>
            </a:r>
            <a:r>
              <a:rPr lang="en-GB" sz="3200" b="1" dirty="0" smtClean="0">
                <a:solidFill>
                  <a:schemeClr val="tx1"/>
                </a:solidFill>
              </a:rPr>
              <a:t>running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389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420"/>
            <a:ext cx="9144000" cy="6831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9344"/>
            <a:ext cx="39497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539552" y="5733256"/>
            <a:ext cx="8254901" cy="93610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There are </a:t>
            </a:r>
            <a:r>
              <a:rPr lang="en-GB" sz="3200" b="1" dirty="0" smtClean="0">
                <a:solidFill>
                  <a:schemeClr val="tx1"/>
                </a:solidFill>
              </a:rPr>
              <a:t>footprints</a:t>
            </a:r>
            <a:r>
              <a:rPr lang="en-GB" sz="3200" dirty="0" smtClean="0">
                <a:solidFill>
                  <a:schemeClr val="tx1"/>
                </a:solidFill>
              </a:rPr>
              <a:t> of deer, dogs, wolves and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b="1" dirty="0" smtClean="0">
                <a:solidFill>
                  <a:schemeClr val="tx1"/>
                </a:solidFill>
              </a:rPr>
              <a:t>extinct</a:t>
            </a:r>
            <a:r>
              <a:rPr lang="en-GB" sz="3200" dirty="0" smtClean="0">
                <a:solidFill>
                  <a:schemeClr val="tx1"/>
                </a:solidFill>
              </a:rPr>
              <a:t> animals like the </a:t>
            </a:r>
            <a:r>
              <a:rPr lang="en-GB" sz="3200" b="1" dirty="0" smtClean="0">
                <a:solidFill>
                  <a:schemeClr val="tx1"/>
                </a:solidFill>
              </a:rPr>
              <a:t>Auroch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9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85889"/>
          <a:stretch/>
        </p:blipFill>
        <p:spPr bwMode="auto">
          <a:xfrm>
            <a:off x="-2" y="5677334"/>
            <a:ext cx="9135785" cy="118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3578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43608" y="5733256"/>
            <a:ext cx="7560840" cy="93610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Cave paintings of a </a:t>
            </a:r>
            <a:r>
              <a:rPr lang="en-GB" sz="3200" b="1" dirty="0" smtClean="0">
                <a:solidFill>
                  <a:schemeClr val="tx1"/>
                </a:solidFill>
              </a:rPr>
              <a:t>Auroch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match the footprints found at Formby.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26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9100" r="11528" b="14222"/>
          <a:stretch/>
        </p:blipFill>
        <p:spPr bwMode="auto">
          <a:xfrm>
            <a:off x="6052" y="1028700"/>
            <a:ext cx="91440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9100" r="11528" b="14222"/>
          <a:stretch/>
        </p:blipFill>
        <p:spPr bwMode="auto">
          <a:xfrm>
            <a:off x="0" y="1910"/>
            <a:ext cx="9144000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95536" y="5157192"/>
            <a:ext cx="8542933" cy="151216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Bear</a:t>
            </a:r>
            <a:r>
              <a:rPr lang="en-GB" sz="3200" dirty="0" smtClean="0">
                <a:solidFill>
                  <a:schemeClr val="tx1"/>
                </a:solidFill>
              </a:rPr>
              <a:t> footprints.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There is also evidence that the area that is now Formby Beach once had </a:t>
            </a:r>
            <a:r>
              <a:rPr lang="en-GB" sz="3200" b="1" dirty="0" smtClean="0">
                <a:solidFill>
                  <a:schemeClr val="tx1"/>
                </a:solidFill>
              </a:rPr>
              <a:t>trees</a:t>
            </a:r>
            <a:r>
              <a:rPr lang="en-GB" sz="3200" dirty="0" smtClean="0">
                <a:solidFill>
                  <a:schemeClr val="tx1"/>
                </a:solidFill>
              </a:rPr>
              <a:t> growing on it.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97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/>
          <a:stretch/>
        </p:blipFill>
        <p:spPr bwMode="auto">
          <a:xfrm>
            <a:off x="-9922" y="1083990"/>
            <a:ext cx="9239363" cy="578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/>
          <a:stretch/>
        </p:blipFill>
        <p:spPr bwMode="auto">
          <a:xfrm>
            <a:off x="-12205" y="-4812"/>
            <a:ext cx="9239363" cy="578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95536" y="5157192"/>
            <a:ext cx="8542933" cy="151216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This is how Formby beach could have looked </a:t>
            </a:r>
            <a:r>
              <a:rPr lang="en-GB" sz="3200" b="1" dirty="0" smtClean="0">
                <a:solidFill>
                  <a:schemeClr val="tx1"/>
                </a:solidFill>
              </a:rPr>
              <a:t>5000 years ago</a:t>
            </a:r>
            <a:r>
              <a:rPr lang="en-GB" sz="3200" dirty="0" smtClean="0">
                <a:solidFill>
                  <a:schemeClr val="tx1"/>
                </a:solidFill>
              </a:rPr>
              <a:t>. Before the </a:t>
            </a:r>
            <a:r>
              <a:rPr lang="en-GB" sz="3200" b="1" dirty="0" smtClean="0">
                <a:solidFill>
                  <a:schemeClr val="tx1"/>
                </a:solidFill>
              </a:rPr>
              <a:t>sea levels </a:t>
            </a:r>
            <a:r>
              <a:rPr lang="en-GB" sz="3200" dirty="0" smtClean="0">
                <a:solidFill>
                  <a:schemeClr val="tx1"/>
                </a:solidFill>
              </a:rPr>
              <a:t>rose and </a:t>
            </a:r>
            <a:r>
              <a:rPr lang="en-GB" sz="3200" b="1" dirty="0" smtClean="0">
                <a:solidFill>
                  <a:schemeClr val="tx1"/>
                </a:solidFill>
              </a:rPr>
              <a:t>flooded</a:t>
            </a:r>
            <a:r>
              <a:rPr lang="en-GB" sz="3200" dirty="0" smtClean="0">
                <a:solidFill>
                  <a:schemeClr val="tx1"/>
                </a:solidFill>
              </a:rPr>
              <a:t> the whole area.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7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6666" b="511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3847278"/>
            <a:ext cx="147123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Calder Stones</a:t>
            </a:r>
            <a:br>
              <a:rPr lang="en-GB" dirty="0" smtClean="0"/>
            </a:br>
            <a:r>
              <a:rPr lang="en-GB" dirty="0" smtClean="0"/>
              <a:t>Allerton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1280220" y="5589240"/>
            <a:ext cx="7108204" cy="108012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In </a:t>
            </a:r>
            <a:r>
              <a:rPr lang="en-GB" sz="3200" b="1" dirty="0" smtClean="0">
                <a:solidFill>
                  <a:schemeClr val="tx1"/>
                </a:solidFill>
              </a:rPr>
              <a:t>Allerton</a:t>
            </a:r>
            <a:r>
              <a:rPr lang="en-GB" sz="3200" dirty="0" smtClean="0">
                <a:solidFill>
                  <a:schemeClr val="tx1"/>
                </a:solidFill>
              </a:rPr>
              <a:t> there was once a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b="1" dirty="0" smtClean="0">
                <a:solidFill>
                  <a:schemeClr val="tx1"/>
                </a:solidFill>
              </a:rPr>
              <a:t>Neolithic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b="1" dirty="0" smtClean="0">
                <a:solidFill>
                  <a:schemeClr val="tx1"/>
                </a:solidFill>
              </a:rPr>
              <a:t>Burial Chamber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2050" name="Picture 2" descr="Medieval carving found on Calderstones - Liverpool Ech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29" t="-3963" r="13085"/>
          <a:stretch/>
        </p:blipFill>
        <p:spPr bwMode="auto">
          <a:xfrm>
            <a:off x="2937092" y="3573016"/>
            <a:ext cx="1276614" cy="1157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433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rynCelliDdu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" y="-5251"/>
            <a:ext cx="9143354" cy="68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68658" y="332656"/>
            <a:ext cx="7108204" cy="108012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The chamber probably looked like this with large </a:t>
            </a:r>
            <a:r>
              <a:rPr lang="en-GB" sz="3200" b="1" dirty="0" smtClean="0">
                <a:solidFill>
                  <a:schemeClr val="tx1"/>
                </a:solidFill>
              </a:rPr>
              <a:t>sandstone stones </a:t>
            </a:r>
            <a:r>
              <a:rPr lang="en-GB" sz="3200" dirty="0" smtClean="0">
                <a:solidFill>
                  <a:schemeClr val="tx1"/>
                </a:solidFill>
              </a:rPr>
              <a:t>around it.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711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4.bp.blogspot.com/-Ev50OtmU_7c/WVzrKyi1odI/AAAAAAAB_SA/4HlK1ShIRIQOIznBzFK-Vy2v24y-mu7tQCLcBGAs/s1600/UK_Silsden_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4" b="13448"/>
          <a:stretch/>
        </p:blipFill>
        <p:spPr bwMode="auto">
          <a:xfrm>
            <a:off x="0" y="1"/>
            <a:ext cx="9144000" cy="687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55576" y="5229200"/>
            <a:ext cx="7848872" cy="151216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There are written records that a (now lost) burial </a:t>
            </a:r>
            <a:r>
              <a:rPr lang="en-GB" sz="3200" b="1" dirty="0" smtClean="0">
                <a:solidFill>
                  <a:schemeClr val="tx1"/>
                </a:solidFill>
              </a:rPr>
              <a:t>cremation ‘pot’ </a:t>
            </a:r>
            <a:r>
              <a:rPr lang="en-GB" sz="3200" dirty="0" smtClean="0">
                <a:solidFill>
                  <a:schemeClr val="tx1"/>
                </a:solidFill>
              </a:rPr>
              <a:t>with </a:t>
            </a:r>
            <a:r>
              <a:rPr lang="en-GB" sz="3200" b="1" dirty="0" smtClean="0">
                <a:solidFill>
                  <a:schemeClr val="tx1"/>
                </a:solidFill>
              </a:rPr>
              <a:t>dust</a:t>
            </a:r>
            <a:r>
              <a:rPr lang="en-GB" sz="3200" dirty="0" smtClean="0">
                <a:solidFill>
                  <a:schemeClr val="tx1"/>
                </a:solidFill>
              </a:rPr>
              <a:t> and </a:t>
            </a:r>
            <a:r>
              <a:rPr lang="en-GB" sz="3200" b="1" dirty="0" smtClean="0">
                <a:solidFill>
                  <a:schemeClr val="tx1"/>
                </a:solidFill>
              </a:rPr>
              <a:t>bones</a:t>
            </a:r>
            <a:r>
              <a:rPr lang="en-GB" sz="3200" dirty="0" smtClean="0">
                <a:solidFill>
                  <a:schemeClr val="tx1"/>
                </a:solidFill>
              </a:rPr>
              <a:t/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was found by the Calder Stones  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90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Calderstones [Calder Stones; Caldway Stones; Dogger Stones; Druid's  Cross (Allerton); Rodger Stones (Allerton] Chambered Tomb : The Megalithic  Portal and Megalith Map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8" b="5128"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55576" y="332656"/>
            <a:ext cx="7848872" cy="108012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There are </a:t>
            </a:r>
            <a:r>
              <a:rPr lang="en-GB" sz="3200" b="1" dirty="0" smtClean="0">
                <a:solidFill>
                  <a:schemeClr val="tx1"/>
                </a:solidFill>
              </a:rPr>
              <a:t>six</a:t>
            </a:r>
            <a:r>
              <a:rPr lang="en-GB" sz="3200" dirty="0" smtClean="0">
                <a:solidFill>
                  <a:schemeClr val="tx1"/>
                </a:solidFill>
              </a:rPr>
              <a:t> Calder Stones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that remain at the site today.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57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6666" b="511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191" y="583813"/>
            <a:ext cx="1377265" cy="1381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9244" y="951197"/>
            <a:ext cx="162551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Lunt Meadows </a:t>
            </a:r>
            <a:br>
              <a:rPr lang="en-GB" dirty="0" smtClean="0"/>
            </a:br>
            <a:r>
              <a:rPr lang="en-GB" dirty="0" smtClean="0"/>
              <a:t>Near Crosby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683568" y="5445224"/>
            <a:ext cx="8208912" cy="122413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At </a:t>
            </a:r>
            <a:r>
              <a:rPr lang="en-GB" sz="3200" b="1" dirty="0" smtClean="0">
                <a:solidFill>
                  <a:schemeClr val="tx1"/>
                </a:solidFill>
              </a:rPr>
              <a:t>Lunt Meadows </a:t>
            </a:r>
            <a:r>
              <a:rPr lang="en-GB" sz="3200" dirty="0" smtClean="0">
                <a:solidFill>
                  <a:schemeClr val="tx1"/>
                </a:solidFill>
              </a:rPr>
              <a:t>near </a:t>
            </a:r>
            <a:r>
              <a:rPr lang="en-GB" sz="3200" b="1" dirty="0" smtClean="0">
                <a:solidFill>
                  <a:schemeClr val="tx1"/>
                </a:solidFill>
              </a:rPr>
              <a:t>Crosby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evidence of </a:t>
            </a:r>
            <a:r>
              <a:rPr lang="en-GB" sz="3200" b="1" dirty="0" smtClean="0">
                <a:solidFill>
                  <a:schemeClr val="tx1"/>
                </a:solidFill>
              </a:rPr>
              <a:t>stone-age huts </a:t>
            </a:r>
            <a:r>
              <a:rPr lang="en-GB" sz="3200" dirty="0" smtClean="0">
                <a:solidFill>
                  <a:schemeClr val="tx1"/>
                </a:solidFill>
              </a:rPr>
              <a:t>has been found.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1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thereader.org.uk/wp-content/uploads/2019/08/Plate-3-e15675377968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91880" cy="684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thereader.org.uk/wp-content/uploads/2019/08/Plate-3-e156753779682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8" t="68502" r="17109"/>
          <a:stretch/>
        </p:blipFill>
        <p:spPr bwMode="auto">
          <a:xfrm>
            <a:off x="3471111" y="0"/>
            <a:ext cx="5687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99592" y="260648"/>
            <a:ext cx="7848872" cy="115212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These photos show the </a:t>
            </a:r>
            <a:r>
              <a:rPr lang="en-GB" sz="3200" b="1" dirty="0" smtClean="0">
                <a:solidFill>
                  <a:schemeClr val="tx1"/>
                </a:solidFill>
              </a:rPr>
              <a:t>strange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b="1" dirty="0" smtClean="0">
                <a:solidFill>
                  <a:schemeClr val="tx1"/>
                </a:solidFill>
              </a:rPr>
              <a:t>markings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b="1" dirty="0" smtClean="0">
                <a:solidFill>
                  <a:schemeClr val="tx1"/>
                </a:solidFill>
              </a:rPr>
              <a:t>carved</a:t>
            </a:r>
            <a:r>
              <a:rPr lang="en-GB" sz="3200" dirty="0" smtClean="0">
                <a:solidFill>
                  <a:schemeClr val="tx1"/>
                </a:solidFill>
              </a:rPr>
              <a:t> into the 5000 year old Calder Stones.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65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ww.thereader.org.uk/wp-content/uploads/2019/08/Plate-3-e15675377968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7" t="27091" r="22725" b="50379"/>
          <a:stretch/>
        </p:blipFill>
        <p:spPr bwMode="auto">
          <a:xfrm>
            <a:off x="-15602" y="0"/>
            <a:ext cx="43555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8" t="39017" r="10589" b="2539"/>
          <a:stretch/>
        </p:blipFill>
        <p:spPr bwMode="auto">
          <a:xfrm>
            <a:off x="4355976" y="28423"/>
            <a:ext cx="4776564" cy="687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39552" y="5517232"/>
            <a:ext cx="7848872" cy="1152128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Footprints</a:t>
            </a:r>
            <a:r>
              <a:rPr lang="en-GB" sz="3200" dirty="0" smtClean="0">
                <a:solidFill>
                  <a:schemeClr val="tx1"/>
                </a:solidFill>
              </a:rPr>
              <a:t>, </a:t>
            </a:r>
            <a:r>
              <a:rPr lang="en-GB" sz="3200" b="1" dirty="0" smtClean="0">
                <a:solidFill>
                  <a:schemeClr val="tx1"/>
                </a:solidFill>
              </a:rPr>
              <a:t>circles</a:t>
            </a:r>
            <a:r>
              <a:rPr lang="en-GB" sz="3200" dirty="0" smtClean="0">
                <a:solidFill>
                  <a:schemeClr val="tx1"/>
                </a:solidFill>
              </a:rPr>
              <a:t> and </a:t>
            </a:r>
            <a:r>
              <a:rPr lang="en-GB" sz="3200" b="1" dirty="0" smtClean="0">
                <a:solidFill>
                  <a:schemeClr val="tx1"/>
                </a:solidFill>
              </a:rPr>
              <a:t>5 dice dots</a:t>
            </a:r>
            <a:r>
              <a:rPr lang="en-GB" sz="3200" dirty="0" smtClean="0">
                <a:solidFill>
                  <a:schemeClr val="tx1"/>
                </a:solidFill>
              </a:rPr>
              <a:t/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were also carved in by Stone Age people.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986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99771" y="5589240"/>
            <a:ext cx="7984438" cy="93610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Stone-age </a:t>
            </a:r>
            <a:r>
              <a:rPr lang="en-GB" sz="3200" b="1" dirty="0" smtClean="0">
                <a:solidFill>
                  <a:schemeClr val="tx1"/>
                </a:solidFill>
              </a:rPr>
              <a:t>tools</a:t>
            </a:r>
            <a:r>
              <a:rPr lang="en-GB" sz="3200" dirty="0" smtClean="0">
                <a:solidFill>
                  <a:schemeClr val="tx1"/>
                </a:solidFill>
              </a:rPr>
              <a:t> flint tools found in the area all </a:t>
            </a:r>
            <a:r>
              <a:rPr lang="en-GB" sz="3200" dirty="0" err="1" smtClean="0">
                <a:solidFill>
                  <a:schemeClr val="tx1"/>
                </a:solidFill>
              </a:rPr>
              <a:t>all</a:t>
            </a:r>
            <a:r>
              <a:rPr lang="en-GB" sz="3200" dirty="0" smtClean="0">
                <a:solidFill>
                  <a:schemeClr val="tx1"/>
                </a:solidFill>
              </a:rPr>
              <a:t> connected by one thing…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90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6666" b="5111"/>
          <a:stretch/>
        </p:blipFill>
        <p:spPr bwMode="auto">
          <a:xfrm>
            <a:off x="-48886" y="0"/>
            <a:ext cx="9192886" cy="59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6666" b="5111"/>
          <a:stretch/>
        </p:blipFill>
        <p:spPr bwMode="auto">
          <a:xfrm>
            <a:off x="-48886" y="938624"/>
            <a:ext cx="9192885" cy="59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9512" y="26020"/>
            <a:ext cx="8784976" cy="108012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The stones have all been found along the line of the  </a:t>
            </a:r>
            <a:r>
              <a:rPr lang="en-GB" sz="3200" b="1" dirty="0" smtClean="0">
                <a:solidFill>
                  <a:srgbClr val="00B0F0"/>
                </a:solidFill>
              </a:rPr>
              <a:t>River Alt </a:t>
            </a:r>
            <a:r>
              <a:rPr lang="en-GB" sz="3200" dirty="0" smtClean="0">
                <a:solidFill>
                  <a:schemeClr val="tx1"/>
                </a:solidFill>
              </a:rPr>
              <a:t>which flows from </a:t>
            </a:r>
            <a:r>
              <a:rPr lang="en-GB" sz="3200" b="1" dirty="0" smtClean="0">
                <a:solidFill>
                  <a:schemeClr val="tx1"/>
                </a:solidFill>
              </a:rPr>
              <a:t>Formby</a:t>
            </a:r>
            <a:r>
              <a:rPr lang="en-GB" sz="3200" dirty="0" smtClean="0">
                <a:solidFill>
                  <a:schemeClr val="tx1"/>
                </a:solidFill>
              </a:rPr>
              <a:t> to </a:t>
            </a:r>
            <a:r>
              <a:rPr lang="en-GB" sz="3200" b="1" dirty="0" smtClean="0">
                <a:solidFill>
                  <a:schemeClr val="tx1"/>
                </a:solidFill>
              </a:rPr>
              <a:t>Widnes</a:t>
            </a:r>
            <a:r>
              <a:rPr lang="en-GB" sz="3200" dirty="0" smtClean="0">
                <a:solidFill>
                  <a:schemeClr val="tx1"/>
                </a:solidFill>
              </a:rPr>
              <a:t>.  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23136" y="4256442"/>
            <a:ext cx="888898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err="1" smtClean="0"/>
              <a:t>Huyton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627784" y="3563841"/>
            <a:ext cx="100476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err="1" smtClean="0"/>
              <a:t>Croxteth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98253" y="4980288"/>
            <a:ext cx="75225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Speke</a:t>
            </a:r>
            <a:endParaRPr lang="en-GB" b="1" dirty="0"/>
          </a:p>
        </p:txBody>
      </p:sp>
      <p:sp>
        <p:nvSpPr>
          <p:cNvPr id="12" name="Freeform 11"/>
          <p:cNvSpPr/>
          <p:nvPr/>
        </p:nvSpPr>
        <p:spPr>
          <a:xfrm>
            <a:off x="927100" y="1244600"/>
            <a:ext cx="4864100" cy="4419703"/>
          </a:xfrm>
          <a:custGeom>
            <a:avLst/>
            <a:gdLst>
              <a:gd name="connsiteX0" fmla="*/ 0 w 4864100"/>
              <a:gd name="connsiteY0" fmla="*/ 63500 h 4419703"/>
              <a:gd name="connsiteX1" fmla="*/ 63500 w 4864100"/>
              <a:gd name="connsiteY1" fmla="*/ 25400 h 4419703"/>
              <a:gd name="connsiteX2" fmla="*/ 152400 w 4864100"/>
              <a:gd name="connsiteY2" fmla="*/ 0 h 4419703"/>
              <a:gd name="connsiteX3" fmla="*/ 266700 w 4864100"/>
              <a:gd name="connsiteY3" fmla="*/ 12700 h 4419703"/>
              <a:gd name="connsiteX4" fmla="*/ 317500 w 4864100"/>
              <a:gd name="connsiteY4" fmla="*/ 38100 h 4419703"/>
              <a:gd name="connsiteX5" fmla="*/ 444500 w 4864100"/>
              <a:gd name="connsiteY5" fmla="*/ 63500 h 4419703"/>
              <a:gd name="connsiteX6" fmla="*/ 495300 w 4864100"/>
              <a:gd name="connsiteY6" fmla="*/ 101600 h 4419703"/>
              <a:gd name="connsiteX7" fmla="*/ 533400 w 4864100"/>
              <a:gd name="connsiteY7" fmla="*/ 127000 h 4419703"/>
              <a:gd name="connsiteX8" fmla="*/ 596900 w 4864100"/>
              <a:gd name="connsiteY8" fmla="*/ 177800 h 4419703"/>
              <a:gd name="connsiteX9" fmla="*/ 749300 w 4864100"/>
              <a:gd name="connsiteY9" fmla="*/ 190500 h 4419703"/>
              <a:gd name="connsiteX10" fmla="*/ 787400 w 4864100"/>
              <a:gd name="connsiteY10" fmla="*/ 215900 h 4419703"/>
              <a:gd name="connsiteX11" fmla="*/ 812800 w 4864100"/>
              <a:gd name="connsiteY11" fmla="*/ 254000 h 4419703"/>
              <a:gd name="connsiteX12" fmla="*/ 889000 w 4864100"/>
              <a:gd name="connsiteY12" fmla="*/ 342900 h 4419703"/>
              <a:gd name="connsiteX13" fmla="*/ 901700 w 4864100"/>
              <a:gd name="connsiteY13" fmla="*/ 381000 h 4419703"/>
              <a:gd name="connsiteX14" fmla="*/ 1054100 w 4864100"/>
              <a:gd name="connsiteY14" fmla="*/ 431800 h 4419703"/>
              <a:gd name="connsiteX15" fmla="*/ 1092200 w 4864100"/>
              <a:gd name="connsiteY15" fmla="*/ 457200 h 4419703"/>
              <a:gd name="connsiteX16" fmla="*/ 1143000 w 4864100"/>
              <a:gd name="connsiteY16" fmla="*/ 533400 h 4419703"/>
              <a:gd name="connsiteX17" fmla="*/ 1181100 w 4864100"/>
              <a:gd name="connsiteY17" fmla="*/ 558800 h 4419703"/>
              <a:gd name="connsiteX18" fmla="*/ 1295400 w 4864100"/>
              <a:gd name="connsiteY18" fmla="*/ 584200 h 4419703"/>
              <a:gd name="connsiteX19" fmla="*/ 1333500 w 4864100"/>
              <a:gd name="connsiteY19" fmla="*/ 622300 h 4419703"/>
              <a:gd name="connsiteX20" fmla="*/ 1371600 w 4864100"/>
              <a:gd name="connsiteY20" fmla="*/ 698500 h 4419703"/>
              <a:gd name="connsiteX21" fmla="*/ 1409700 w 4864100"/>
              <a:gd name="connsiteY21" fmla="*/ 711200 h 4419703"/>
              <a:gd name="connsiteX22" fmla="*/ 1435100 w 4864100"/>
              <a:gd name="connsiteY22" fmla="*/ 749300 h 4419703"/>
              <a:gd name="connsiteX23" fmla="*/ 1498600 w 4864100"/>
              <a:gd name="connsiteY23" fmla="*/ 800100 h 4419703"/>
              <a:gd name="connsiteX24" fmla="*/ 1511300 w 4864100"/>
              <a:gd name="connsiteY24" fmla="*/ 838200 h 4419703"/>
              <a:gd name="connsiteX25" fmla="*/ 1536700 w 4864100"/>
              <a:gd name="connsiteY25" fmla="*/ 901700 h 4419703"/>
              <a:gd name="connsiteX26" fmla="*/ 1562100 w 4864100"/>
              <a:gd name="connsiteY26" fmla="*/ 977900 h 4419703"/>
              <a:gd name="connsiteX27" fmla="*/ 1676400 w 4864100"/>
              <a:gd name="connsiteY27" fmla="*/ 990600 h 4419703"/>
              <a:gd name="connsiteX28" fmla="*/ 1739900 w 4864100"/>
              <a:gd name="connsiteY28" fmla="*/ 1104900 h 4419703"/>
              <a:gd name="connsiteX29" fmla="*/ 1790700 w 4864100"/>
              <a:gd name="connsiteY29" fmla="*/ 1143000 h 4419703"/>
              <a:gd name="connsiteX30" fmla="*/ 1866900 w 4864100"/>
              <a:gd name="connsiteY30" fmla="*/ 1206500 h 4419703"/>
              <a:gd name="connsiteX31" fmla="*/ 1892300 w 4864100"/>
              <a:gd name="connsiteY31" fmla="*/ 1244600 h 4419703"/>
              <a:gd name="connsiteX32" fmla="*/ 1968500 w 4864100"/>
              <a:gd name="connsiteY32" fmla="*/ 1295400 h 4419703"/>
              <a:gd name="connsiteX33" fmla="*/ 2133600 w 4864100"/>
              <a:gd name="connsiteY33" fmla="*/ 1295400 h 4419703"/>
              <a:gd name="connsiteX34" fmla="*/ 2146300 w 4864100"/>
              <a:gd name="connsiteY34" fmla="*/ 1333500 h 4419703"/>
              <a:gd name="connsiteX35" fmla="*/ 2209800 w 4864100"/>
              <a:gd name="connsiteY35" fmla="*/ 1422400 h 4419703"/>
              <a:gd name="connsiteX36" fmla="*/ 2260600 w 4864100"/>
              <a:gd name="connsiteY36" fmla="*/ 1498600 h 4419703"/>
              <a:gd name="connsiteX37" fmla="*/ 2374900 w 4864100"/>
              <a:gd name="connsiteY37" fmla="*/ 1549400 h 4419703"/>
              <a:gd name="connsiteX38" fmla="*/ 2413000 w 4864100"/>
              <a:gd name="connsiteY38" fmla="*/ 1562100 h 4419703"/>
              <a:gd name="connsiteX39" fmla="*/ 2438400 w 4864100"/>
              <a:gd name="connsiteY39" fmla="*/ 1600200 h 4419703"/>
              <a:gd name="connsiteX40" fmla="*/ 2476500 w 4864100"/>
              <a:gd name="connsiteY40" fmla="*/ 1676400 h 4419703"/>
              <a:gd name="connsiteX41" fmla="*/ 2514600 w 4864100"/>
              <a:gd name="connsiteY41" fmla="*/ 1689100 h 4419703"/>
              <a:gd name="connsiteX42" fmla="*/ 2628900 w 4864100"/>
              <a:gd name="connsiteY42" fmla="*/ 1739900 h 4419703"/>
              <a:gd name="connsiteX43" fmla="*/ 2679700 w 4864100"/>
              <a:gd name="connsiteY43" fmla="*/ 1816100 h 4419703"/>
              <a:gd name="connsiteX44" fmla="*/ 2692400 w 4864100"/>
              <a:gd name="connsiteY44" fmla="*/ 1854200 h 4419703"/>
              <a:gd name="connsiteX45" fmla="*/ 2743200 w 4864100"/>
              <a:gd name="connsiteY45" fmla="*/ 1879600 h 4419703"/>
              <a:gd name="connsiteX46" fmla="*/ 2870200 w 4864100"/>
              <a:gd name="connsiteY46" fmla="*/ 1917700 h 4419703"/>
              <a:gd name="connsiteX47" fmla="*/ 2921000 w 4864100"/>
              <a:gd name="connsiteY47" fmla="*/ 1943100 h 4419703"/>
              <a:gd name="connsiteX48" fmla="*/ 2959100 w 4864100"/>
              <a:gd name="connsiteY48" fmla="*/ 2044700 h 4419703"/>
              <a:gd name="connsiteX49" fmla="*/ 2984500 w 4864100"/>
              <a:gd name="connsiteY49" fmla="*/ 2120900 h 4419703"/>
              <a:gd name="connsiteX50" fmla="*/ 3162300 w 4864100"/>
              <a:gd name="connsiteY50" fmla="*/ 2184400 h 4419703"/>
              <a:gd name="connsiteX51" fmla="*/ 3175000 w 4864100"/>
              <a:gd name="connsiteY51" fmla="*/ 2222500 h 4419703"/>
              <a:gd name="connsiteX52" fmla="*/ 3149600 w 4864100"/>
              <a:gd name="connsiteY52" fmla="*/ 2298700 h 4419703"/>
              <a:gd name="connsiteX53" fmla="*/ 3276600 w 4864100"/>
              <a:gd name="connsiteY53" fmla="*/ 2374900 h 4419703"/>
              <a:gd name="connsiteX54" fmla="*/ 3340100 w 4864100"/>
              <a:gd name="connsiteY54" fmla="*/ 2413000 h 4419703"/>
              <a:gd name="connsiteX55" fmla="*/ 3378200 w 4864100"/>
              <a:gd name="connsiteY55" fmla="*/ 2438400 h 4419703"/>
              <a:gd name="connsiteX56" fmla="*/ 3429000 w 4864100"/>
              <a:gd name="connsiteY56" fmla="*/ 2451100 h 4419703"/>
              <a:gd name="connsiteX57" fmla="*/ 3467100 w 4864100"/>
              <a:gd name="connsiteY57" fmla="*/ 2463800 h 4419703"/>
              <a:gd name="connsiteX58" fmla="*/ 3568700 w 4864100"/>
              <a:gd name="connsiteY58" fmla="*/ 2578100 h 4419703"/>
              <a:gd name="connsiteX59" fmla="*/ 3657600 w 4864100"/>
              <a:gd name="connsiteY59" fmla="*/ 2641600 h 4419703"/>
              <a:gd name="connsiteX60" fmla="*/ 3708400 w 4864100"/>
              <a:gd name="connsiteY60" fmla="*/ 2692400 h 4419703"/>
              <a:gd name="connsiteX61" fmla="*/ 3746500 w 4864100"/>
              <a:gd name="connsiteY61" fmla="*/ 2717800 h 4419703"/>
              <a:gd name="connsiteX62" fmla="*/ 3759200 w 4864100"/>
              <a:gd name="connsiteY62" fmla="*/ 2755900 h 4419703"/>
              <a:gd name="connsiteX63" fmla="*/ 3797300 w 4864100"/>
              <a:gd name="connsiteY63" fmla="*/ 2768600 h 4419703"/>
              <a:gd name="connsiteX64" fmla="*/ 3873500 w 4864100"/>
              <a:gd name="connsiteY64" fmla="*/ 2819400 h 4419703"/>
              <a:gd name="connsiteX65" fmla="*/ 3911600 w 4864100"/>
              <a:gd name="connsiteY65" fmla="*/ 2844800 h 4419703"/>
              <a:gd name="connsiteX66" fmla="*/ 3987800 w 4864100"/>
              <a:gd name="connsiteY66" fmla="*/ 2908300 h 4419703"/>
              <a:gd name="connsiteX67" fmla="*/ 4025900 w 4864100"/>
              <a:gd name="connsiteY67" fmla="*/ 2921000 h 4419703"/>
              <a:gd name="connsiteX68" fmla="*/ 4051300 w 4864100"/>
              <a:gd name="connsiteY68" fmla="*/ 2959100 h 4419703"/>
              <a:gd name="connsiteX69" fmla="*/ 4064000 w 4864100"/>
              <a:gd name="connsiteY69" fmla="*/ 2997200 h 4419703"/>
              <a:gd name="connsiteX70" fmla="*/ 4102100 w 4864100"/>
              <a:gd name="connsiteY70" fmla="*/ 3035300 h 4419703"/>
              <a:gd name="connsiteX71" fmla="*/ 4127500 w 4864100"/>
              <a:gd name="connsiteY71" fmla="*/ 3098800 h 4419703"/>
              <a:gd name="connsiteX72" fmla="*/ 4203700 w 4864100"/>
              <a:gd name="connsiteY72" fmla="*/ 3175000 h 4419703"/>
              <a:gd name="connsiteX73" fmla="*/ 4305300 w 4864100"/>
              <a:gd name="connsiteY73" fmla="*/ 3238500 h 4419703"/>
              <a:gd name="connsiteX74" fmla="*/ 4343400 w 4864100"/>
              <a:gd name="connsiteY74" fmla="*/ 3517900 h 4419703"/>
              <a:gd name="connsiteX75" fmla="*/ 4356100 w 4864100"/>
              <a:gd name="connsiteY75" fmla="*/ 3556000 h 4419703"/>
              <a:gd name="connsiteX76" fmla="*/ 4368800 w 4864100"/>
              <a:gd name="connsiteY76" fmla="*/ 3594100 h 4419703"/>
              <a:gd name="connsiteX77" fmla="*/ 4419600 w 4864100"/>
              <a:gd name="connsiteY77" fmla="*/ 3670300 h 4419703"/>
              <a:gd name="connsiteX78" fmla="*/ 4432300 w 4864100"/>
              <a:gd name="connsiteY78" fmla="*/ 3822700 h 4419703"/>
              <a:gd name="connsiteX79" fmla="*/ 4457700 w 4864100"/>
              <a:gd name="connsiteY79" fmla="*/ 3860800 h 4419703"/>
              <a:gd name="connsiteX80" fmla="*/ 4572000 w 4864100"/>
              <a:gd name="connsiteY80" fmla="*/ 3949700 h 4419703"/>
              <a:gd name="connsiteX81" fmla="*/ 4584700 w 4864100"/>
              <a:gd name="connsiteY81" fmla="*/ 4000500 h 4419703"/>
              <a:gd name="connsiteX82" fmla="*/ 4610100 w 4864100"/>
              <a:gd name="connsiteY82" fmla="*/ 4038600 h 4419703"/>
              <a:gd name="connsiteX83" fmla="*/ 4622800 w 4864100"/>
              <a:gd name="connsiteY83" fmla="*/ 4076700 h 4419703"/>
              <a:gd name="connsiteX84" fmla="*/ 4610100 w 4864100"/>
              <a:gd name="connsiteY84" fmla="*/ 4140200 h 4419703"/>
              <a:gd name="connsiteX85" fmla="*/ 4622800 w 4864100"/>
              <a:gd name="connsiteY85" fmla="*/ 4191000 h 4419703"/>
              <a:gd name="connsiteX86" fmla="*/ 4699000 w 4864100"/>
              <a:gd name="connsiteY86" fmla="*/ 4229100 h 4419703"/>
              <a:gd name="connsiteX87" fmla="*/ 4737100 w 4864100"/>
              <a:gd name="connsiteY87" fmla="*/ 4267200 h 4419703"/>
              <a:gd name="connsiteX88" fmla="*/ 4775200 w 4864100"/>
              <a:gd name="connsiteY88" fmla="*/ 4279900 h 4419703"/>
              <a:gd name="connsiteX89" fmla="*/ 4838700 w 4864100"/>
              <a:gd name="connsiteY89" fmla="*/ 4381500 h 4419703"/>
              <a:gd name="connsiteX90" fmla="*/ 4864100 w 4864100"/>
              <a:gd name="connsiteY90" fmla="*/ 4419600 h 4419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4864100" h="4419703">
                <a:moveTo>
                  <a:pt x="0" y="63500"/>
                </a:moveTo>
                <a:cubicBezTo>
                  <a:pt x="21167" y="50800"/>
                  <a:pt x="41422" y="36439"/>
                  <a:pt x="63500" y="25400"/>
                </a:cubicBezTo>
                <a:cubicBezTo>
                  <a:pt x="81720" y="16290"/>
                  <a:pt x="136124" y="4069"/>
                  <a:pt x="152400" y="0"/>
                </a:cubicBezTo>
                <a:cubicBezTo>
                  <a:pt x="190500" y="4233"/>
                  <a:pt x="229347" y="4080"/>
                  <a:pt x="266700" y="12700"/>
                </a:cubicBezTo>
                <a:cubicBezTo>
                  <a:pt x="285147" y="16957"/>
                  <a:pt x="300099" y="30642"/>
                  <a:pt x="317500" y="38100"/>
                </a:cubicBezTo>
                <a:cubicBezTo>
                  <a:pt x="361832" y="57099"/>
                  <a:pt x="391912" y="55987"/>
                  <a:pt x="444500" y="63500"/>
                </a:cubicBezTo>
                <a:cubicBezTo>
                  <a:pt x="461433" y="76200"/>
                  <a:pt x="478076" y="89297"/>
                  <a:pt x="495300" y="101600"/>
                </a:cubicBezTo>
                <a:cubicBezTo>
                  <a:pt x="507720" y="110472"/>
                  <a:pt x="522607" y="116207"/>
                  <a:pt x="533400" y="127000"/>
                </a:cubicBezTo>
                <a:cubicBezTo>
                  <a:pt x="571329" y="164929"/>
                  <a:pt x="539844" y="170193"/>
                  <a:pt x="596900" y="177800"/>
                </a:cubicBezTo>
                <a:cubicBezTo>
                  <a:pt x="647429" y="184537"/>
                  <a:pt x="698500" y="186267"/>
                  <a:pt x="749300" y="190500"/>
                </a:cubicBezTo>
                <a:cubicBezTo>
                  <a:pt x="762000" y="198967"/>
                  <a:pt x="776607" y="205107"/>
                  <a:pt x="787400" y="215900"/>
                </a:cubicBezTo>
                <a:cubicBezTo>
                  <a:pt x="798193" y="226693"/>
                  <a:pt x="803928" y="241580"/>
                  <a:pt x="812800" y="254000"/>
                </a:cubicBezTo>
                <a:cubicBezTo>
                  <a:pt x="853530" y="311022"/>
                  <a:pt x="842845" y="296745"/>
                  <a:pt x="889000" y="342900"/>
                </a:cubicBezTo>
                <a:cubicBezTo>
                  <a:pt x="893233" y="355600"/>
                  <a:pt x="892234" y="371534"/>
                  <a:pt x="901700" y="381000"/>
                </a:cubicBezTo>
                <a:cubicBezTo>
                  <a:pt x="949256" y="428556"/>
                  <a:pt x="991226" y="422818"/>
                  <a:pt x="1054100" y="431800"/>
                </a:cubicBezTo>
                <a:cubicBezTo>
                  <a:pt x="1066800" y="440267"/>
                  <a:pt x="1082149" y="445713"/>
                  <a:pt x="1092200" y="457200"/>
                </a:cubicBezTo>
                <a:cubicBezTo>
                  <a:pt x="1112302" y="480174"/>
                  <a:pt x="1117600" y="516467"/>
                  <a:pt x="1143000" y="533400"/>
                </a:cubicBezTo>
                <a:cubicBezTo>
                  <a:pt x="1155700" y="541867"/>
                  <a:pt x="1167071" y="552787"/>
                  <a:pt x="1181100" y="558800"/>
                </a:cubicBezTo>
                <a:cubicBezTo>
                  <a:pt x="1196793" y="565526"/>
                  <a:pt x="1284099" y="581940"/>
                  <a:pt x="1295400" y="584200"/>
                </a:cubicBezTo>
                <a:cubicBezTo>
                  <a:pt x="1308100" y="596900"/>
                  <a:pt x="1323537" y="607356"/>
                  <a:pt x="1333500" y="622300"/>
                </a:cubicBezTo>
                <a:cubicBezTo>
                  <a:pt x="1359794" y="661741"/>
                  <a:pt x="1328778" y="664242"/>
                  <a:pt x="1371600" y="698500"/>
                </a:cubicBezTo>
                <a:cubicBezTo>
                  <a:pt x="1382053" y="706863"/>
                  <a:pt x="1397000" y="706967"/>
                  <a:pt x="1409700" y="711200"/>
                </a:cubicBezTo>
                <a:cubicBezTo>
                  <a:pt x="1418167" y="723900"/>
                  <a:pt x="1423181" y="739765"/>
                  <a:pt x="1435100" y="749300"/>
                </a:cubicBezTo>
                <a:cubicBezTo>
                  <a:pt x="1496132" y="798126"/>
                  <a:pt x="1456137" y="715175"/>
                  <a:pt x="1498600" y="800100"/>
                </a:cubicBezTo>
                <a:cubicBezTo>
                  <a:pt x="1504587" y="812074"/>
                  <a:pt x="1506600" y="825665"/>
                  <a:pt x="1511300" y="838200"/>
                </a:cubicBezTo>
                <a:cubicBezTo>
                  <a:pt x="1519305" y="859546"/>
                  <a:pt x="1528909" y="880275"/>
                  <a:pt x="1536700" y="901700"/>
                </a:cubicBezTo>
                <a:cubicBezTo>
                  <a:pt x="1545850" y="926862"/>
                  <a:pt x="1535490" y="974943"/>
                  <a:pt x="1562100" y="977900"/>
                </a:cubicBezTo>
                <a:lnTo>
                  <a:pt x="1676400" y="990600"/>
                </a:lnTo>
                <a:cubicBezTo>
                  <a:pt x="1690242" y="1032127"/>
                  <a:pt x="1701083" y="1075787"/>
                  <a:pt x="1739900" y="1104900"/>
                </a:cubicBezTo>
                <a:cubicBezTo>
                  <a:pt x="1756833" y="1117600"/>
                  <a:pt x="1773476" y="1130697"/>
                  <a:pt x="1790700" y="1143000"/>
                </a:cubicBezTo>
                <a:cubicBezTo>
                  <a:pt x="1831835" y="1172382"/>
                  <a:pt x="1832020" y="1164644"/>
                  <a:pt x="1866900" y="1206500"/>
                </a:cubicBezTo>
                <a:cubicBezTo>
                  <a:pt x="1876671" y="1218226"/>
                  <a:pt x="1880813" y="1234549"/>
                  <a:pt x="1892300" y="1244600"/>
                </a:cubicBezTo>
                <a:cubicBezTo>
                  <a:pt x="1915274" y="1264702"/>
                  <a:pt x="1968500" y="1295400"/>
                  <a:pt x="1968500" y="1295400"/>
                </a:cubicBezTo>
                <a:cubicBezTo>
                  <a:pt x="2021511" y="1286565"/>
                  <a:pt x="2080490" y="1268845"/>
                  <a:pt x="2133600" y="1295400"/>
                </a:cubicBezTo>
                <a:cubicBezTo>
                  <a:pt x="2145574" y="1301387"/>
                  <a:pt x="2139658" y="1321877"/>
                  <a:pt x="2146300" y="1333500"/>
                </a:cubicBezTo>
                <a:cubicBezTo>
                  <a:pt x="2169311" y="1373769"/>
                  <a:pt x="2190144" y="1383088"/>
                  <a:pt x="2209800" y="1422400"/>
                </a:cubicBezTo>
                <a:cubicBezTo>
                  <a:pt x="2238869" y="1480538"/>
                  <a:pt x="2198693" y="1447011"/>
                  <a:pt x="2260600" y="1498600"/>
                </a:cubicBezTo>
                <a:cubicBezTo>
                  <a:pt x="2300852" y="1532143"/>
                  <a:pt x="2319523" y="1530941"/>
                  <a:pt x="2374900" y="1549400"/>
                </a:cubicBezTo>
                <a:lnTo>
                  <a:pt x="2413000" y="1562100"/>
                </a:lnTo>
                <a:cubicBezTo>
                  <a:pt x="2421467" y="1574800"/>
                  <a:pt x="2431574" y="1586548"/>
                  <a:pt x="2438400" y="1600200"/>
                </a:cubicBezTo>
                <a:cubicBezTo>
                  <a:pt x="2453738" y="1630876"/>
                  <a:pt x="2446170" y="1652136"/>
                  <a:pt x="2476500" y="1676400"/>
                </a:cubicBezTo>
                <a:cubicBezTo>
                  <a:pt x="2486953" y="1684763"/>
                  <a:pt x="2502065" y="1684400"/>
                  <a:pt x="2514600" y="1689100"/>
                </a:cubicBezTo>
                <a:cubicBezTo>
                  <a:pt x="2579462" y="1713423"/>
                  <a:pt x="2571176" y="1711038"/>
                  <a:pt x="2628900" y="1739900"/>
                </a:cubicBezTo>
                <a:cubicBezTo>
                  <a:pt x="2645833" y="1765300"/>
                  <a:pt x="2670047" y="1787140"/>
                  <a:pt x="2679700" y="1816100"/>
                </a:cubicBezTo>
                <a:cubicBezTo>
                  <a:pt x="2683933" y="1828800"/>
                  <a:pt x="2682934" y="1844734"/>
                  <a:pt x="2692400" y="1854200"/>
                </a:cubicBezTo>
                <a:cubicBezTo>
                  <a:pt x="2705787" y="1867587"/>
                  <a:pt x="2725900" y="1871911"/>
                  <a:pt x="2743200" y="1879600"/>
                </a:cubicBezTo>
                <a:cubicBezTo>
                  <a:pt x="2811553" y="1909979"/>
                  <a:pt x="2798728" y="1903406"/>
                  <a:pt x="2870200" y="1917700"/>
                </a:cubicBezTo>
                <a:cubicBezTo>
                  <a:pt x="2887133" y="1926167"/>
                  <a:pt x="2907613" y="1929713"/>
                  <a:pt x="2921000" y="1943100"/>
                </a:cubicBezTo>
                <a:cubicBezTo>
                  <a:pt x="2945333" y="1967433"/>
                  <a:pt x="2949988" y="2014327"/>
                  <a:pt x="2959100" y="2044700"/>
                </a:cubicBezTo>
                <a:cubicBezTo>
                  <a:pt x="2966793" y="2070345"/>
                  <a:pt x="2959641" y="2110956"/>
                  <a:pt x="2984500" y="2120900"/>
                </a:cubicBezTo>
                <a:cubicBezTo>
                  <a:pt x="3127706" y="2178182"/>
                  <a:pt x="3067267" y="2160642"/>
                  <a:pt x="3162300" y="2184400"/>
                </a:cubicBezTo>
                <a:cubicBezTo>
                  <a:pt x="3166533" y="2197100"/>
                  <a:pt x="3176478" y="2209195"/>
                  <a:pt x="3175000" y="2222500"/>
                </a:cubicBezTo>
                <a:cubicBezTo>
                  <a:pt x="3172043" y="2249110"/>
                  <a:pt x="3149600" y="2298700"/>
                  <a:pt x="3149600" y="2298700"/>
                </a:cubicBezTo>
                <a:cubicBezTo>
                  <a:pt x="3304522" y="2401981"/>
                  <a:pt x="3159444" y="2309813"/>
                  <a:pt x="3276600" y="2374900"/>
                </a:cubicBezTo>
                <a:cubicBezTo>
                  <a:pt x="3298178" y="2386888"/>
                  <a:pt x="3319168" y="2399917"/>
                  <a:pt x="3340100" y="2413000"/>
                </a:cubicBezTo>
                <a:cubicBezTo>
                  <a:pt x="3353043" y="2421090"/>
                  <a:pt x="3364171" y="2432387"/>
                  <a:pt x="3378200" y="2438400"/>
                </a:cubicBezTo>
                <a:cubicBezTo>
                  <a:pt x="3394243" y="2445276"/>
                  <a:pt x="3412217" y="2446305"/>
                  <a:pt x="3429000" y="2451100"/>
                </a:cubicBezTo>
                <a:cubicBezTo>
                  <a:pt x="3441872" y="2454778"/>
                  <a:pt x="3454400" y="2459567"/>
                  <a:pt x="3467100" y="2463800"/>
                </a:cubicBezTo>
                <a:cubicBezTo>
                  <a:pt x="3510435" y="2550471"/>
                  <a:pt x="3472456" y="2491481"/>
                  <a:pt x="3568700" y="2578100"/>
                </a:cubicBezTo>
                <a:cubicBezTo>
                  <a:pt x="3639601" y="2641911"/>
                  <a:pt x="3590836" y="2619345"/>
                  <a:pt x="3657600" y="2641600"/>
                </a:cubicBezTo>
                <a:cubicBezTo>
                  <a:pt x="3674533" y="2658533"/>
                  <a:pt x="3690218" y="2676815"/>
                  <a:pt x="3708400" y="2692400"/>
                </a:cubicBezTo>
                <a:cubicBezTo>
                  <a:pt x="3719989" y="2702333"/>
                  <a:pt x="3736965" y="2705881"/>
                  <a:pt x="3746500" y="2717800"/>
                </a:cubicBezTo>
                <a:cubicBezTo>
                  <a:pt x="3754863" y="2728253"/>
                  <a:pt x="3749734" y="2746434"/>
                  <a:pt x="3759200" y="2755900"/>
                </a:cubicBezTo>
                <a:cubicBezTo>
                  <a:pt x="3768666" y="2765366"/>
                  <a:pt x="3785598" y="2762099"/>
                  <a:pt x="3797300" y="2768600"/>
                </a:cubicBezTo>
                <a:cubicBezTo>
                  <a:pt x="3823985" y="2783425"/>
                  <a:pt x="3848100" y="2802467"/>
                  <a:pt x="3873500" y="2819400"/>
                </a:cubicBezTo>
                <a:cubicBezTo>
                  <a:pt x="3886200" y="2827867"/>
                  <a:pt x="3900807" y="2834007"/>
                  <a:pt x="3911600" y="2844800"/>
                </a:cubicBezTo>
                <a:cubicBezTo>
                  <a:pt x="3939687" y="2872887"/>
                  <a:pt x="3952437" y="2890619"/>
                  <a:pt x="3987800" y="2908300"/>
                </a:cubicBezTo>
                <a:cubicBezTo>
                  <a:pt x="3999774" y="2914287"/>
                  <a:pt x="4013200" y="2916767"/>
                  <a:pt x="4025900" y="2921000"/>
                </a:cubicBezTo>
                <a:cubicBezTo>
                  <a:pt x="4034367" y="2933700"/>
                  <a:pt x="4044474" y="2945448"/>
                  <a:pt x="4051300" y="2959100"/>
                </a:cubicBezTo>
                <a:cubicBezTo>
                  <a:pt x="4057287" y="2971074"/>
                  <a:pt x="4056574" y="2986061"/>
                  <a:pt x="4064000" y="2997200"/>
                </a:cubicBezTo>
                <a:cubicBezTo>
                  <a:pt x="4073963" y="3012144"/>
                  <a:pt x="4089400" y="3022600"/>
                  <a:pt x="4102100" y="3035300"/>
                </a:cubicBezTo>
                <a:cubicBezTo>
                  <a:pt x="4110567" y="3056467"/>
                  <a:pt x="4116429" y="3078872"/>
                  <a:pt x="4127500" y="3098800"/>
                </a:cubicBezTo>
                <a:cubicBezTo>
                  <a:pt x="4157834" y="3153401"/>
                  <a:pt x="4160192" y="3143923"/>
                  <a:pt x="4203700" y="3175000"/>
                </a:cubicBezTo>
                <a:cubicBezTo>
                  <a:pt x="4280637" y="3229955"/>
                  <a:pt x="4225737" y="3198719"/>
                  <a:pt x="4305300" y="3238500"/>
                </a:cubicBezTo>
                <a:cubicBezTo>
                  <a:pt x="4319670" y="3468422"/>
                  <a:pt x="4296539" y="3377317"/>
                  <a:pt x="4343400" y="3517900"/>
                </a:cubicBezTo>
                <a:lnTo>
                  <a:pt x="4356100" y="3556000"/>
                </a:lnTo>
                <a:cubicBezTo>
                  <a:pt x="4360333" y="3568700"/>
                  <a:pt x="4361374" y="3582961"/>
                  <a:pt x="4368800" y="3594100"/>
                </a:cubicBezTo>
                <a:lnTo>
                  <a:pt x="4419600" y="3670300"/>
                </a:lnTo>
                <a:cubicBezTo>
                  <a:pt x="4423833" y="3721100"/>
                  <a:pt x="4422303" y="3772714"/>
                  <a:pt x="4432300" y="3822700"/>
                </a:cubicBezTo>
                <a:cubicBezTo>
                  <a:pt x="4435293" y="3837667"/>
                  <a:pt x="4447559" y="3849392"/>
                  <a:pt x="4457700" y="3860800"/>
                </a:cubicBezTo>
                <a:cubicBezTo>
                  <a:pt x="4529840" y="3941957"/>
                  <a:pt x="4504863" y="3927321"/>
                  <a:pt x="4572000" y="3949700"/>
                </a:cubicBezTo>
                <a:cubicBezTo>
                  <a:pt x="4576233" y="3966633"/>
                  <a:pt x="4577824" y="3984457"/>
                  <a:pt x="4584700" y="4000500"/>
                </a:cubicBezTo>
                <a:cubicBezTo>
                  <a:pt x="4590713" y="4014529"/>
                  <a:pt x="4603274" y="4024948"/>
                  <a:pt x="4610100" y="4038600"/>
                </a:cubicBezTo>
                <a:cubicBezTo>
                  <a:pt x="4616087" y="4050574"/>
                  <a:pt x="4618567" y="4064000"/>
                  <a:pt x="4622800" y="4076700"/>
                </a:cubicBezTo>
                <a:cubicBezTo>
                  <a:pt x="4618567" y="4097867"/>
                  <a:pt x="4610100" y="4118614"/>
                  <a:pt x="4610100" y="4140200"/>
                </a:cubicBezTo>
                <a:cubicBezTo>
                  <a:pt x="4610100" y="4157654"/>
                  <a:pt x="4613118" y="4176477"/>
                  <a:pt x="4622800" y="4191000"/>
                </a:cubicBezTo>
                <a:cubicBezTo>
                  <a:pt x="4636868" y="4212102"/>
                  <a:pt x="4677266" y="4221855"/>
                  <a:pt x="4699000" y="4229100"/>
                </a:cubicBezTo>
                <a:cubicBezTo>
                  <a:pt x="4711700" y="4241800"/>
                  <a:pt x="4722156" y="4257237"/>
                  <a:pt x="4737100" y="4267200"/>
                </a:cubicBezTo>
                <a:cubicBezTo>
                  <a:pt x="4748239" y="4274626"/>
                  <a:pt x="4767419" y="4269007"/>
                  <a:pt x="4775200" y="4279900"/>
                </a:cubicBezTo>
                <a:cubicBezTo>
                  <a:pt x="4871376" y="4414546"/>
                  <a:pt x="4740726" y="4316184"/>
                  <a:pt x="4838700" y="4381500"/>
                </a:cubicBezTo>
                <a:cubicBezTo>
                  <a:pt x="4852739" y="4423616"/>
                  <a:pt x="4838013" y="4419600"/>
                  <a:pt x="4864100" y="4419600"/>
                </a:cubicBezTo>
              </a:path>
            </a:pathLst>
          </a:cu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17" y="4084337"/>
            <a:ext cx="815107" cy="7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76622" y="2024016"/>
            <a:ext cx="82804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Crosby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65027" y="1334413"/>
            <a:ext cx="91159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Formby</a:t>
            </a:r>
            <a:endParaRPr lang="en-GB" b="1" dirty="0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80" y="4938296"/>
            <a:ext cx="815107" cy="7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456" y="3059580"/>
            <a:ext cx="815107" cy="7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235" y="1736493"/>
            <a:ext cx="815107" cy="7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28" y="1205382"/>
            <a:ext cx="815107" cy="7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176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14288"/>
            <a:ext cx="9172576" cy="688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31977" y="5517232"/>
            <a:ext cx="8480045" cy="122413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There is evidence suggests a small tribe of people lived here during the </a:t>
            </a:r>
            <a:r>
              <a:rPr lang="en-GB" sz="3200" b="1" dirty="0" smtClean="0">
                <a:solidFill>
                  <a:schemeClr val="tx1"/>
                </a:solidFill>
              </a:rPr>
              <a:t>Neolithic </a:t>
            </a:r>
            <a:r>
              <a:rPr lang="en-GB" sz="3200" dirty="0" smtClean="0">
                <a:solidFill>
                  <a:schemeClr val="tx1"/>
                </a:solidFill>
              </a:rPr>
              <a:t>Period.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71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avation site with markers showing evidence of a building that once stood t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7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84443" y="260648"/>
            <a:ext cx="8208912" cy="122413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This shows </a:t>
            </a:r>
            <a:r>
              <a:rPr lang="en-GB" sz="3200" b="1" dirty="0" smtClean="0">
                <a:solidFill>
                  <a:schemeClr val="tx1"/>
                </a:solidFill>
              </a:rPr>
              <a:t>burnt markings </a:t>
            </a:r>
            <a:r>
              <a:rPr lang="en-GB" sz="3200" dirty="0" smtClean="0">
                <a:solidFill>
                  <a:schemeClr val="tx1"/>
                </a:solidFill>
              </a:rPr>
              <a:t>at the Crosby site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where </a:t>
            </a:r>
            <a:r>
              <a:rPr lang="en-GB" sz="3200" b="1" dirty="0" smtClean="0">
                <a:solidFill>
                  <a:schemeClr val="tx1"/>
                </a:solidFill>
              </a:rPr>
              <a:t>stone-age fires </a:t>
            </a:r>
            <a:r>
              <a:rPr lang="en-GB" sz="3200" dirty="0" smtClean="0">
                <a:solidFill>
                  <a:schemeClr val="tx1"/>
                </a:solidFill>
              </a:rPr>
              <a:t>would have been. 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84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7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84442" y="260648"/>
            <a:ext cx="8480045" cy="93610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This is how their </a:t>
            </a:r>
            <a:r>
              <a:rPr lang="en-GB" sz="3200" b="1" dirty="0" smtClean="0">
                <a:solidFill>
                  <a:schemeClr val="tx1"/>
                </a:solidFill>
              </a:rPr>
              <a:t>huts</a:t>
            </a:r>
            <a:r>
              <a:rPr lang="en-GB" sz="3200" dirty="0" smtClean="0">
                <a:solidFill>
                  <a:schemeClr val="tx1"/>
                </a:solidFill>
              </a:rPr>
              <a:t> and </a:t>
            </a:r>
            <a:r>
              <a:rPr lang="en-GB" sz="3200" b="1" dirty="0" smtClean="0">
                <a:solidFill>
                  <a:schemeClr val="tx1"/>
                </a:solidFill>
              </a:rPr>
              <a:t>fire</a:t>
            </a:r>
            <a:r>
              <a:rPr lang="en-GB" sz="3200" dirty="0" smtClean="0">
                <a:solidFill>
                  <a:schemeClr val="tx1"/>
                </a:solidFill>
              </a:rPr>
              <a:t> could have looked.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1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99592" y="0"/>
            <a:ext cx="7488832" cy="122413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Stone Age people would have </a:t>
            </a:r>
            <a:r>
              <a:rPr lang="en-GB" sz="3200" b="1" dirty="0" smtClean="0">
                <a:solidFill>
                  <a:schemeClr val="tx1"/>
                </a:solidFill>
              </a:rPr>
              <a:t>moved around </a:t>
            </a:r>
            <a:r>
              <a:rPr lang="en-GB" sz="3200" dirty="0" smtClean="0">
                <a:solidFill>
                  <a:schemeClr val="tx1"/>
                </a:solidFill>
              </a:rPr>
              <a:t>a lot. Eating </a:t>
            </a:r>
            <a:r>
              <a:rPr lang="en-GB" sz="3200" b="1" dirty="0" smtClean="0">
                <a:solidFill>
                  <a:schemeClr val="tx1"/>
                </a:solidFill>
              </a:rPr>
              <a:t>food</a:t>
            </a:r>
            <a:r>
              <a:rPr lang="en-GB" sz="3200" dirty="0" smtClean="0">
                <a:solidFill>
                  <a:schemeClr val="tx1"/>
                </a:solidFill>
              </a:rPr>
              <a:t> as they </a:t>
            </a:r>
            <a:r>
              <a:rPr lang="en-GB" sz="3200" b="1" dirty="0" smtClean="0">
                <a:solidFill>
                  <a:schemeClr val="tx1"/>
                </a:solidFill>
              </a:rPr>
              <a:t>found it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7" r="60006" b="19739"/>
          <a:stretch/>
        </p:blipFill>
        <p:spPr bwMode="auto">
          <a:xfrm>
            <a:off x="0" y="5206621"/>
            <a:ext cx="3657062" cy="165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7" r="60006" b="19739"/>
          <a:stretch/>
        </p:blipFill>
        <p:spPr bwMode="auto">
          <a:xfrm>
            <a:off x="3657062" y="5223090"/>
            <a:ext cx="5486938" cy="165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13"/>
            <a:ext cx="9144000" cy="550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827584" y="5517233"/>
            <a:ext cx="7984438" cy="93610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There were lots of </a:t>
            </a:r>
            <a:r>
              <a:rPr lang="en-GB" sz="3200" b="1" dirty="0" smtClean="0">
                <a:solidFill>
                  <a:schemeClr val="tx1"/>
                </a:solidFill>
              </a:rPr>
              <a:t>deer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in the </a:t>
            </a:r>
            <a:r>
              <a:rPr lang="en-GB" sz="3200" b="1" dirty="0" smtClean="0">
                <a:solidFill>
                  <a:schemeClr val="tx1"/>
                </a:solidFill>
              </a:rPr>
              <a:t>Liverpool</a:t>
            </a:r>
            <a:r>
              <a:rPr lang="en-GB" sz="3200" dirty="0" smtClean="0">
                <a:solidFill>
                  <a:schemeClr val="tx1"/>
                </a:solidFill>
              </a:rPr>
              <a:t> area at this time.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1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2"/>
          <a:stretch/>
        </p:blipFill>
        <p:spPr bwMode="auto">
          <a:xfrm>
            <a:off x="0" y="36"/>
            <a:ext cx="9144000" cy="685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99771" y="332656"/>
            <a:ext cx="7984438" cy="936104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Stone Age people would have </a:t>
            </a:r>
            <a:r>
              <a:rPr lang="en-GB" sz="3200" b="1" dirty="0" smtClean="0">
                <a:solidFill>
                  <a:schemeClr val="tx1"/>
                </a:solidFill>
              </a:rPr>
              <a:t>fished</a:t>
            </a:r>
            <a:r>
              <a:rPr lang="en-GB" sz="3200" dirty="0" smtClean="0">
                <a:solidFill>
                  <a:schemeClr val="tx1"/>
                </a:solidFill>
              </a:rPr>
              <a:t/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 in the </a:t>
            </a:r>
            <a:r>
              <a:rPr lang="en-GB" sz="3200" b="1" dirty="0" smtClean="0">
                <a:solidFill>
                  <a:schemeClr val="tx1"/>
                </a:solidFill>
              </a:rPr>
              <a:t>River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r>
              <a:rPr lang="en-GB" sz="3200" b="1" dirty="0" smtClean="0">
                <a:solidFill>
                  <a:schemeClr val="tx1"/>
                </a:solidFill>
              </a:rPr>
              <a:t>Mersey</a:t>
            </a:r>
            <a:r>
              <a:rPr lang="en-GB" sz="3200" dirty="0" smtClean="0">
                <a:solidFill>
                  <a:schemeClr val="tx1"/>
                </a:solidFill>
              </a:rPr>
              <a:t> for food.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2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6666" b="5111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188671"/>
            <a:ext cx="114922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Footprints</a:t>
            </a:r>
            <a:br>
              <a:rPr lang="en-GB" dirty="0" smtClean="0"/>
            </a:br>
            <a:r>
              <a:rPr lang="en-GB" dirty="0" smtClean="0"/>
              <a:t>at Formby</a:t>
            </a:r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1280220" y="5445224"/>
            <a:ext cx="7108204" cy="1224136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69850">
            <a:solidFill>
              <a:srgbClr val="A57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chemeClr val="tx1"/>
                </a:solidFill>
              </a:rPr>
              <a:t>On </a:t>
            </a:r>
            <a:r>
              <a:rPr lang="en-GB" sz="3200" b="1" dirty="0" smtClean="0">
                <a:solidFill>
                  <a:schemeClr val="tx1"/>
                </a:solidFill>
              </a:rPr>
              <a:t>Formby</a:t>
            </a:r>
            <a:r>
              <a:rPr lang="en-GB" sz="3200" dirty="0" smtClean="0">
                <a:solidFill>
                  <a:schemeClr val="tx1"/>
                </a:solidFill>
              </a:rPr>
              <a:t> Beach there are </a:t>
            </a:r>
            <a:r>
              <a:rPr lang="en-GB" sz="3200" b="1" dirty="0" smtClean="0">
                <a:solidFill>
                  <a:schemeClr val="tx1"/>
                </a:solidFill>
              </a:rPr>
              <a:t>hundreds</a:t>
            </a:r>
            <a:r>
              <a:rPr lang="en-GB" sz="3200" dirty="0" smtClean="0">
                <a:solidFill>
                  <a:schemeClr val="tx1"/>
                </a:solidFill>
              </a:rPr>
              <a:t> </a:t>
            </a:r>
            <a:br>
              <a:rPr lang="en-GB" sz="3200" dirty="0" smtClean="0">
                <a:solidFill>
                  <a:schemeClr val="tx1"/>
                </a:solidFill>
              </a:rPr>
            </a:br>
            <a:r>
              <a:rPr lang="en-GB" sz="3200" dirty="0" smtClean="0">
                <a:solidFill>
                  <a:schemeClr val="tx1"/>
                </a:solidFill>
              </a:rPr>
              <a:t>of </a:t>
            </a:r>
            <a:r>
              <a:rPr lang="en-GB" sz="3200" b="1" dirty="0" smtClean="0">
                <a:solidFill>
                  <a:schemeClr val="tx1"/>
                </a:solidFill>
              </a:rPr>
              <a:t>Stone age footprints</a:t>
            </a:r>
            <a:r>
              <a:rPr lang="en-GB" sz="3200" dirty="0" smtClean="0">
                <a:solidFill>
                  <a:schemeClr val="tx1"/>
                </a:solidFill>
              </a:rPr>
              <a:t>.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t="6678" r="4860" b="4090"/>
          <a:stretch/>
        </p:blipFill>
        <p:spPr bwMode="auto">
          <a:xfrm>
            <a:off x="539552" y="497903"/>
            <a:ext cx="1481337" cy="1460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375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269</Words>
  <Application>Microsoft Office PowerPoint</Application>
  <PresentationFormat>On-screen Show (4:3)</PresentationFormat>
  <Paragraphs>31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25</cp:revision>
  <dcterms:created xsi:type="dcterms:W3CDTF">2021-01-28T11:29:52Z</dcterms:created>
  <dcterms:modified xsi:type="dcterms:W3CDTF">2021-02-03T10:25:01Z</dcterms:modified>
</cp:coreProperties>
</file>