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56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36" y="-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4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9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52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8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0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4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5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9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FDC2-DFDD-47DC-9E68-34269B37B86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5B4-C315-4F04-803D-AC92738F4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25219"/>
            <a:ext cx="9892410" cy="68386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6405" y="2060848"/>
            <a:ext cx="4626779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Cave Art </a:t>
            </a:r>
          </a:p>
          <a:p>
            <a:pPr algn="ctr"/>
            <a:endParaRPr lang="en-GB" u="sng" dirty="0"/>
          </a:p>
          <a:p>
            <a:pPr algn="ctr"/>
            <a:r>
              <a:rPr lang="en-GB" u="sng" dirty="0" smtClean="0"/>
              <a:t>Lesson Notes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Each proceeding slide has the cave art enlarged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Each painting is followed by a picture to show</a:t>
            </a:r>
            <a:br>
              <a:rPr lang="en-GB" dirty="0" smtClean="0"/>
            </a:br>
            <a:r>
              <a:rPr lang="en-GB" dirty="0" smtClean="0"/>
              <a:t>what the painting represents in real life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final slide is a printable worksheet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1" t="37039" b="23166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usic and dancing were a normal part of the life of ice age people. There  are many examples from this period of flutes… | Prehistory, Ancient people,  Medieval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68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4884" y="5661248"/>
            <a:ext cx="535557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Dancing and playing music</a:t>
            </a:r>
            <a:br>
              <a:rPr lang="en-GB" sz="3200" dirty="0" smtClean="0"/>
            </a:br>
            <a:r>
              <a:rPr lang="en-GB" sz="3200" dirty="0" smtClean="0"/>
              <a:t>was part of Stone Age worship.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6228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1" t="1383" r="2363" b="56117"/>
          <a:stretch/>
        </p:blipFill>
        <p:spPr bwMode="auto">
          <a:xfrm>
            <a:off x="0" y="0"/>
            <a:ext cx="9906001" cy="69008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n on Ancient Peoples &amp; Pla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/>
          <a:stretch/>
        </p:blipFill>
        <p:spPr bwMode="auto">
          <a:xfrm>
            <a:off x="16587" y="4754"/>
            <a:ext cx="9889413" cy="68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9325" y="188640"/>
            <a:ext cx="6322373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Spears allowed people to kill animals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135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7" r="33737" b="53252"/>
          <a:stretch/>
        </p:blipFill>
        <p:spPr bwMode="auto">
          <a:xfrm>
            <a:off x="0" y="25218"/>
            <a:ext cx="9886982" cy="68327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n Worship Through The Ages - Parsi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" y="980728"/>
            <a:ext cx="989207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Sun Worship Through The Ages - Parsi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88997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521" y="5092442"/>
            <a:ext cx="8568952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sun was worshiped because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it brought warmth</a:t>
            </a:r>
            <a:r>
              <a:rPr lang="en-GB" sz="3200" dirty="0" smtClean="0"/>
              <a:t>, </a:t>
            </a:r>
            <a:r>
              <a:rPr lang="en-GB" sz="3200" dirty="0" smtClean="0"/>
              <a:t>light, helped with directions, the time of day </a:t>
            </a:r>
            <a:r>
              <a:rPr lang="en-GB" sz="3200" dirty="0" smtClean="0"/>
              <a:t>and allowed things to grow.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3370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58" y="1361667"/>
            <a:ext cx="5696093" cy="39895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4688" y="159566"/>
            <a:ext cx="524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/>
              <a:t>What has been drawn on the wall?</a:t>
            </a:r>
            <a:endParaRPr lang="en-GB" sz="28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107747" y="450654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20184" y="709692"/>
            <a:ext cx="4898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u="sng" dirty="0" smtClean="0"/>
              <a:t>And </a:t>
            </a:r>
            <a:r>
              <a:rPr lang="en-GB" sz="1600" b="1" u="sng" dirty="0" smtClean="0"/>
              <a:t>why</a:t>
            </a:r>
            <a:r>
              <a:rPr lang="en-GB" sz="1600" u="sng" dirty="0" smtClean="0"/>
              <a:t> was each thing </a:t>
            </a:r>
            <a:r>
              <a:rPr lang="en-GB" sz="1600" b="1" u="sng" dirty="0" smtClean="0"/>
              <a:t>important</a:t>
            </a:r>
            <a:r>
              <a:rPr lang="en-GB" sz="1600" u="sng" dirty="0" smtClean="0"/>
              <a:t> to Stone Age People?</a:t>
            </a:r>
            <a:endParaRPr lang="en-GB" sz="1600" u="sng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107748" y="2515694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107748" y="4798111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7854438" y="332656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7854439" y="2397696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7854439" y="4680113"/>
            <a:ext cx="1897737" cy="1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82" r="23429" b="3132"/>
          <a:stretch/>
        </p:blipFill>
        <p:spPr bwMode="auto">
          <a:xfrm>
            <a:off x="2970901" y="5517232"/>
            <a:ext cx="4043665" cy="10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1928664" y="1260504"/>
            <a:ext cx="864096" cy="6563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28664" y="3140968"/>
            <a:ext cx="648072" cy="1495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</p:cNvCxnSpPr>
          <p:nvPr/>
        </p:nvCxnSpPr>
        <p:spPr>
          <a:xfrm flipV="1">
            <a:off x="2005485" y="4798111"/>
            <a:ext cx="1507355" cy="9278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385048" y="993171"/>
            <a:ext cx="2554162" cy="6563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218192" y="2397696"/>
            <a:ext cx="707429" cy="3895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393689" y="4077072"/>
            <a:ext cx="892680" cy="60304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889104" y="4798112"/>
            <a:ext cx="504056" cy="7191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15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9" b="69169"/>
          <a:stretch/>
        </p:blipFill>
        <p:spPr bwMode="auto">
          <a:xfrm>
            <a:off x="13590" y="25219"/>
            <a:ext cx="9904384" cy="683278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34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uple live as 'modern Stone Age people' | | Express Dig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4"/>
          <a:stretch/>
        </p:blipFill>
        <p:spPr bwMode="auto">
          <a:xfrm>
            <a:off x="0" y="26594"/>
            <a:ext cx="9971680" cy="68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4383" y="5750740"/>
            <a:ext cx="5510098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Trees gave people wood for fire </a:t>
            </a:r>
            <a:br>
              <a:rPr lang="en-GB" sz="3200" dirty="0" smtClean="0"/>
            </a:br>
            <a:r>
              <a:rPr lang="en-GB" sz="3200" dirty="0" smtClean="0"/>
              <a:t>fruit, nuts and berries for food.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087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32104" r="69592" b="40677"/>
          <a:stretch/>
        </p:blipFill>
        <p:spPr bwMode="auto">
          <a:xfrm>
            <a:off x="4462" y="48986"/>
            <a:ext cx="9901538" cy="68204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600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8945" y="5750740"/>
            <a:ext cx="6420989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Roasting animals gave people food</a:t>
            </a:r>
            <a:br>
              <a:rPr lang="en-GB" sz="3200" dirty="0" smtClean="0"/>
            </a:br>
            <a:r>
              <a:rPr lang="en-GB" sz="3200" dirty="0" smtClean="0"/>
              <a:t>and their skins were used as clothing.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35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2" r="56547"/>
          <a:stretch/>
        </p:blipFill>
        <p:spPr bwMode="auto">
          <a:xfrm>
            <a:off x="13589" y="0"/>
            <a:ext cx="9910365" cy="68638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7" b="7778"/>
          <a:stretch/>
        </p:blipFill>
        <p:spPr bwMode="auto">
          <a:xfrm flipH="1">
            <a:off x="-3" y="-8384"/>
            <a:ext cx="9906002" cy="68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8653" y="5750740"/>
            <a:ext cx="534159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Arrows fired from a bow could </a:t>
            </a:r>
            <a:br>
              <a:rPr lang="en-GB" sz="3200" dirty="0" smtClean="0"/>
            </a:br>
            <a:r>
              <a:rPr lang="en-GB" sz="3200" dirty="0" smtClean="0"/>
              <a:t>kill an animal far away.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493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6"/>
            <a:ext cx="10013609" cy="68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5094" y="5877272"/>
            <a:ext cx="754847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Why was it important for Stone Age People?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89138" y="332656"/>
            <a:ext cx="615328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What does this cave painting show?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474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29 Stone Age Hut Photos - Free &amp; Royalty-Free Stock Photos from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" y="0"/>
            <a:ext cx="99011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2741" y="5661248"/>
            <a:ext cx="6459846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Stone Age huts near water </a:t>
            </a:r>
            <a:br>
              <a:rPr lang="en-GB" sz="3200" dirty="0" smtClean="0"/>
            </a:br>
            <a:r>
              <a:rPr lang="en-GB" sz="3200" dirty="0" smtClean="0"/>
              <a:t>allows people to drink and catch fish.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95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180</Words>
  <Application>Microsoft Office PowerPoint</Application>
  <PresentationFormat>A4 Paper (210x297 mm)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2021-01-29T14:25:54Z</dcterms:created>
  <dcterms:modified xsi:type="dcterms:W3CDTF">2021-01-29T16:43:49Z</dcterms:modified>
</cp:coreProperties>
</file>